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4" r:id="rId2"/>
    <p:sldId id="300" r:id="rId3"/>
    <p:sldId id="310" r:id="rId4"/>
    <p:sldId id="301" r:id="rId5"/>
    <p:sldId id="311" r:id="rId6"/>
    <p:sldId id="302" r:id="rId7"/>
    <p:sldId id="303" r:id="rId8"/>
    <p:sldId id="304" r:id="rId9"/>
    <p:sldId id="312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88" r:id="rId21"/>
    <p:sldId id="323" r:id="rId22"/>
    <p:sldId id="316" r:id="rId23"/>
    <p:sldId id="317" r:id="rId24"/>
    <p:sldId id="318" r:id="rId25"/>
    <p:sldId id="319" r:id="rId26"/>
    <p:sldId id="320" r:id="rId27"/>
    <p:sldId id="321" r:id="rId28"/>
    <p:sldId id="32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5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80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t-E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3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3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7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5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0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1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F9C2-2E04-6D4F-8D8E-4896E69BB413}" type="datetimeFigureOut">
              <a:rPr lang="en-US" smtClean="0"/>
              <a:t>5/4/17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54AF-1280-144A-B537-F80BAE3B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7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Relationship Id="rId3" Type="http://schemas.openxmlformats.org/officeDocument/2006/relationships/audio" Target="../media/audio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audio" Target="../media/audio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audio" Target="../media/audio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audio" Target="../media/audio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audio" Target="../media/audio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audio" Target="../media/audio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audio" Target="../media/audio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audio" Target="../media/audio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3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045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3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0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3" y="-1"/>
            <a:ext cx="9204171" cy="7360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83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939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3285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0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939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5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1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78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5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312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2329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0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756" cy="7360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4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05 at 13.42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8095" cy="73371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6" name="Rectangle 5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5" name="Rectangle 4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5" name="Rectangle 4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5" name="Rectangle 4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5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11738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6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11737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198045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5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82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0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467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0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8500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7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8931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0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323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ff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323" y="0"/>
            <a:ext cx="13454323" cy="8808946"/>
          </a:xfrm>
          <a:prstGeom prst="rect">
            <a:avLst/>
          </a:prstGeom>
        </p:spPr>
      </p:pic>
      <p:sp>
        <p:nvSpPr>
          <p:cNvPr id="3" name="Rectangle 2">
            <a:hlinkClick r:id="" action="ppaction://noaction">
              <a:snd r:embed="rId3" name="Flock of birds flying away sound effect 2016.mp3"/>
            </a:hlinkClick>
          </p:cNvPr>
          <p:cNvSpPr/>
          <p:nvPr/>
        </p:nvSpPr>
        <p:spPr>
          <a:xfrm>
            <a:off x="0" y="3475994"/>
            <a:ext cx="9144000" cy="367653"/>
          </a:xfrm>
          <a:prstGeom prst="rect">
            <a:avLst/>
          </a:prstGeom>
          <a:solidFill>
            <a:srgbClr val="AE5B04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0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</Words>
  <Application>Microsoft Macintosh PowerPoint</Application>
  <PresentationFormat>On-screen Show (4:3)</PresentationFormat>
  <Paragraphs>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Level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Stella Karema</dc:creator>
  <cp:lastModifiedBy>Felicia Goh</cp:lastModifiedBy>
  <cp:revision>16</cp:revision>
  <dcterms:created xsi:type="dcterms:W3CDTF">2017-04-05T10:20:08Z</dcterms:created>
  <dcterms:modified xsi:type="dcterms:W3CDTF">2017-04-05T13:42:05Z</dcterms:modified>
</cp:coreProperties>
</file>